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529" r:id="rId15"/>
    <p:sldId id="479" r:id="rId16"/>
    <p:sldId id="518" r:id="rId17"/>
    <p:sldId id="516" r:id="rId18"/>
    <p:sldId id="494" r:id="rId19"/>
    <p:sldId id="517" r:id="rId20"/>
    <p:sldId id="533" r:id="rId21"/>
    <p:sldId id="521" r:id="rId22"/>
    <p:sldId id="534" r:id="rId23"/>
    <p:sldId id="360" r:id="rId24"/>
    <p:sldId id="530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4"/>
    <p:restoredTop sz="96790"/>
  </p:normalViewPr>
  <p:slideViewPr>
    <p:cSldViewPr snapToGrid="0" snapToObjects="1">
      <p:cViewPr varScale="1">
        <p:scale>
          <a:sx n="103" d="100"/>
          <a:sy n="103" d="100"/>
        </p:scale>
        <p:origin x="168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</a:t>
            </a:r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Bad data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drives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Ideally analyses are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Ideally analyses are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53741</TotalTime>
  <Words>1466</Words>
  <Application>Microsoft Macintosh PowerPoint</Application>
  <PresentationFormat>Widescreen</PresentationFormat>
  <Paragraphs>322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clr(x) = [ log(x1/gX), log(x2/gX), … log(xD/gX) ]</vt:lpstr>
      <vt:lpstr>CLR is a poor approximation of the environment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ALDEx2 (original): probabilistic CoDa</vt:lpstr>
      <vt:lpstr>Graphical intuition ( aldex.plotFeature() )</vt:lpstr>
      <vt:lpstr>Root of inflated power issue:</vt:lpstr>
      <vt:lpstr>Dispersion vs. count</vt:lpstr>
      <vt:lpstr>Example 3: yeast transcriptome</vt:lpstr>
      <vt:lpstr>Example 3: yeast transcriptome  (0.5)</vt:lpstr>
      <vt:lpstr>Example 4: meta-transcriptome</vt:lpstr>
      <vt:lpstr>What is scale?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90</cp:revision>
  <dcterms:created xsi:type="dcterms:W3CDTF">2021-04-14T17:33:42Z</dcterms:created>
  <dcterms:modified xsi:type="dcterms:W3CDTF">2024-05-02T20:10:08Z</dcterms:modified>
</cp:coreProperties>
</file>